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654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58FD2-BB9D-7863-9CCE-61F394E19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B53BE-55D3-944B-980F-6F2B166BB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735A0-D021-2541-9513-CD26113CD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DB18-3DCA-2C41-80FE-58B4C9A082D6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D01F3-3C28-AB77-E5FC-0A1799F9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EE73F-9620-8C75-D52A-D4580ADA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24EA-A2E4-DA47-A3A3-25A7341D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8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396D8-1877-6599-8434-6A48B3DF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3D30A-01FC-3973-D255-52066A774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18BBC-52D4-3C41-CD97-11CD93C0A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DB18-3DCA-2C41-80FE-58B4C9A082D6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476F9-F734-244F-5B03-7A72D2303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F5F82-C4BD-F17F-2AF8-ADEAB3D2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24EA-A2E4-DA47-A3A3-25A7341D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2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A59658-E40D-D0A0-B89F-8B552F35C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5D6FB-D872-AA45-226D-603F2D960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50072-718A-AD8B-B334-FF183FFAF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DB18-3DCA-2C41-80FE-58B4C9A082D6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7E111-F287-D930-7D8F-384BAA72D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4A33F-EE3D-317C-062C-444D52A8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24EA-A2E4-DA47-A3A3-25A7341D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1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FE10F-7466-B740-4B9C-C62AEAB8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1F884-8A3F-03DA-E239-56B9FD1F9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7E4AD-C74B-0DFA-360B-C9CADB604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DB18-3DCA-2C41-80FE-58B4C9A082D6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FA2AC-526C-63F9-0B23-7245435B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60114-1FA9-17F1-5752-325229E9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24EA-A2E4-DA47-A3A3-25A7341D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7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E834-BD40-7BBF-5707-10667C98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A584C-6B25-CE6C-140D-A6493CE93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3B3F9-15D0-02F8-E7E9-01858E19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DB18-3DCA-2C41-80FE-58B4C9A082D6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DBDEA-B2AE-9372-BD0D-9C87AF1D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EB066-8FBD-F895-537F-48659CBD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24EA-A2E4-DA47-A3A3-25A7341D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7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0A91-B12C-D6A4-243E-0BA481AF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C32F1-3299-8BB9-0834-9F26523A0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37D85-C119-4F9B-34C1-F0D26D50C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9EF8E-ECF4-BE6B-D86F-E4648D89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DB18-3DCA-2C41-80FE-58B4C9A082D6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3F43-00C5-884D-FD23-0168B3681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A049A-1FD8-3E88-6BC7-48AA892F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24EA-A2E4-DA47-A3A3-25A7341D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2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4398B-BB36-4B49-6244-684F65FE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35C94-7851-3AC2-BA3A-13C4AE3D3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EEAD6-32A1-576D-2AA8-53B73EF44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DA071-98F1-8AC5-EFE5-2DF675FD9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9CC18E-C9B1-AB4D-B2DB-3D2B09D441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1F117-8998-6B1A-A06F-13B46E10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DB18-3DCA-2C41-80FE-58B4C9A082D6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14028C-F826-437E-44A0-AA7457612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799C6-2A02-CC72-498C-AFD40EDB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24EA-A2E4-DA47-A3A3-25A7341D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1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DFC67-ADA9-677C-C759-DF14681B9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18FB9D-1769-7869-22E5-B3230FFE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DB18-3DCA-2C41-80FE-58B4C9A082D6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D6C51D-ECD0-C79B-A8B6-E07587D0E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287DD-8A91-2CBC-B3AF-10952F37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24EA-A2E4-DA47-A3A3-25A7341D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EF4BE-7813-8034-439C-144BAD91E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DB18-3DCA-2C41-80FE-58B4C9A082D6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C9B76F-E36C-603E-0BF5-9EB94251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C5074-0E02-079C-7385-EFA87D69E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24EA-A2E4-DA47-A3A3-25A7341D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5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0EC6-BDDB-D043-5967-FAEEAD09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A2F81-102D-C4DE-8A9C-9589AE421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F8597-1E03-622A-8CCD-9B7A76AE4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82AF1-0338-3DC3-5EA4-A925629A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DB18-3DCA-2C41-80FE-58B4C9A082D6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17CD3-47A2-9DE5-C8CE-AA077F36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1E2B6-57B5-9971-C064-913FAD40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24EA-A2E4-DA47-A3A3-25A7341D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6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14ECB-92B6-D3A0-8C61-B0DE4679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B718EA-5892-4FA1-4340-7A3AEDB0F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49FF9-44BD-BB2E-A748-89698A99E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8517D-2F68-8DEB-1BD7-6629B5EF2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DB18-3DCA-2C41-80FE-58B4C9A082D6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08905-9E10-D0B5-D3EB-86E44B6D2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A5050-D864-A3E2-5C90-1E8F0A3DF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524EA-A2E4-DA47-A3A3-25A7341D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9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92BFCF-1611-3895-FEF3-10835854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382D1-87A9-2833-7BEE-28D6D9DD6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529F9-494B-0A83-72E7-0E68E66A3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1DB18-3DCA-2C41-80FE-58B4C9A082D6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50963-610E-4C6A-7BEB-BAADAD43F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85577-5F37-6E93-691A-AB3BAA34B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524EA-A2E4-DA47-A3A3-25A7341D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4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05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18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46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972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riegan</dc:creator>
  <cp:lastModifiedBy>riegan</cp:lastModifiedBy>
  <cp:revision>2</cp:revision>
  <dcterms:created xsi:type="dcterms:W3CDTF">2023-12-06T19:23:43Z</dcterms:created>
  <dcterms:modified xsi:type="dcterms:W3CDTF">2023-12-13T15:09:40Z</dcterms:modified>
</cp:coreProperties>
</file>